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58" r:id="rId6"/>
    <p:sldId id="259" r:id="rId7"/>
    <p:sldId id="261" r:id="rId8"/>
    <p:sldId id="272" r:id="rId9"/>
    <p:sldId id="273" r:id="rId10"/>
    <p:sldId id="276" r:id="rId11"/>
    <p:sldId id="260" r:id="rId12"/>
    <p:sldId id="262" r:id="rId13"/>
    <p:sldId id="275" r:id="rId14"/>
    <p:sldId id="263" r:id="rId15"/>
    <p:sldId id="264" r:id="rId16"/>
    <p:sldId id="265" r:id="rId17"/>
    <p:sldId id="266" r:id="rId18"/>
    <p:sldId id="267" r:id="rId19"/>
    <p:sldId id="277" r:id="rId20"/>
    <p:sldId id="268" r:id="rId21"/>
    <p:sldId id="278" r:id="rId22"/>
    <p:sldId id="279" r:id="rId23"/>
    <p:sldId id="283" r:id="rId24"/>
    <p:sldId id="284" r:id="rId25"/>
    <p:sldId id="285" r:id="rId26"/>
    <p:sldId id="280" r:id="rId27"/>
    <p:sldId id="281" r:id="rId28"/>
    <p:sldId id="286" r:id="rId29"/>
    <p:sldId id="287" r:id="rId30"/>
    <p:sldId id="288" r:id="rId31"/>
    <p:sldId id="282" r:id="rId32"/>
    <p:sldId id="26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84" y="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DFB8-7860-4476-A62A-90E00FED34EB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D6FB-41B7-4F52-9140-DE9E2A5B18A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DFB8-7860-4476-A62A-90E00FED34EB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D6FB-41B7-4F52-9140-DE9E2A5B1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DFB8-7860-4476-A62A-90E00FED34EB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D6FB-41B7-4F52-9140-DE9E2A5B1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DFB8-7860-4476-A62A-90E00FED34EB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D6FB-41B7-4F52-9140-DE9E2A5B1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DFB8-7860-4476-A62A-90E00FED34EB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D6FB-41B7-4F52-9140-DE9E2A5B18A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DFB8-7860-4476-A62A-90E00FED34EB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D6FB-41B7-4F52-9140-DE9E2A5B1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DFB8-7860-4476-A62A-90E00FED34EB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D6FB-41B7-4F52-9140-DE9E2A5B18A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DFB8-7860-4476-A62A-90E00FED34EB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D6FB-41B7-4F52-9140-DE9E2A5B1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DFB8-7860-4476-A62A-90E00FED34EB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D6FB-41B7-4F52-9140-DE9E2A5B1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DFB8-7860-4476-A62A-90E00FED34EB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D6FB-41B7-4F52-9140-DE9E2A5B18A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DFB8-7860-4476-A62A-90E00FED34EB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D6FB-41B7-4F52-9140-DE9E2A5B1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ED0DFB8-7860-4476-A62A-90E00FED34EB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732D6FB-41B7-4F52-9140-DE9E2A5B18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QpneJ-F00Q" TargetMode="External"/><Relationship Id="rId2" Type="http://schemas.openxmlformats.org/officeDocument/2006/relationships/hyperlink" Target="https://www.youtube.com/watch?v=b-h-Kg9oo2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0bVu9KZse0" TargetMode="External"/><Relationship Id="rId4" Type="http://schemas.openxmlformats.org/officeDocument/2006/relationships/hyperlink" Target="http://www.youtube.com/watch?v=2kBTRg3wPIw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Environmental Science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Melissa Miller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2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Killing of Animals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Rhinos are  very territorial creatures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5512880" cy="411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42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Net Radiation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guess which place is hotter?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5424258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94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Primary Productivity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anything similar to slide 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5421812" cy="411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060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https://www.youtube.com/watch?v=b-h-Kg9oo2I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http://www.youtube.com/watch?v=rQpneJ-F00Q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http://www.youtube.com/watch?v=2kBTRg3wPIw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https://www.youtube.com/watch?v=v0bVu9KZse0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248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91" y="1828800"/>
            <a:ext cx="567754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43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 Function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5515508" cy="41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70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471780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548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 in our Atmosphere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compounds that affect our atmosphere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5565102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468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is also stored in </a:t>
            </a:r>
            <a:r>
              <a:rPr lang="en-US" dirty="0" err="1" smtClean="0"/>
              <a:t>Aquaifers</a:t>
            </a:r>
            <a:r>
              <a:rPr lang="en-US" dirty="0"/>
              <a:t> </a:t>
            </a:r>
            <a:r>
              <a:rPr lang="en-US" dirty="0" smtClean="0"/>
              <a:t>over time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542442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470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Aquifer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248400" cy="47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75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Myself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an Environmental Science Major</a:t>
            </a:r>
          </a:p>
          <a:p>
            <a:r>
              <a:rPr lang="en-US" dirty="0" smtClean="0"/>
              <a:t>I got involved with my major because I am part Native American, and I have enjoyed nature my whole life</a:t>
            </a:r>
          </a:p>
          <a:p>
            <a:r>
              <a:rPr lang="en-US" dirty="0" smtClean="0"/>
              <a:t>I love to go swimming, going for walks, mushroom picking and I have a house up in the country</a:t>
            </a:r>
          </a:p>
          <a:p>
            <a:r>
              <a:rPr lang="en-US" dirty="0" smtClean="0"/>
              <a:t>Recently joined the </a:t>
            </a:r>
            <a:r>
              <a:rPr lang="en-US" dirty="0" err="1" smtClean="0"/>
              <a:t>Arborteum</a:t>
            </a:r>
            <a:r>
              <a:rPr lang="en-US" dirty="0" smtClean="0"/>
              <a:t> Advocates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92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world uses water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5611084" cy="42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964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issue with our 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600200"/>
            <a:ext cx="660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397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5609"/>
            <a:ext cx="8229600" cy="488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097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9612"/>
            <a:ext cx="6629400" cy="496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609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553200" cy="488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063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Invasive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49778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337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88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866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Interesting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90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075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Insolation: Pathways include scattering, refraction, reflection, </a:t>
            </a:r>
            <a:r>
              <a:rPr lang="en-US" dirty="0" err="1" smtClean="0"/>
              <a:t>absorbtion</a:t>
            </a:r>
            <a:r>
              <a:rPr lang="en-US" dirty="0" smtClean="0"/>
              <a:t> and transmission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6144768" cy="458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76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Crustal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Earthquakes are formed by either ocean-ocean collisions, land-ocean collisions, and land-land collisions cause mountains to form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55385"/>
            <a:ext cx="44196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6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Sampling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"/>
            <a:ext cx="4391025" cy="606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973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566584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94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Climate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91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713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NOAA (National Oceanic Atmospheric Administration)</a:t>
            </a:r>
          </a:p>
          <a:p>
            <a:r>
              <a:rPr lang="en-US" dirty="0" smtClean="0"/>
              <a:t>EDF (Environmental Defense Fund)</a:t>
            </a:r>
          </a:p>
          <a:p>
            <a:r>
              <a:rPr lang="en-US" dirty="0" smtClean="0"/>
              <a:t>EPA (Environmental Protection Agency)</a:t>
            </a:r>
          </a:p>
          <a:p>
            <a:r>
              <a:rPr lang="en-US" dirty="0" smtClean="0"/>
              <a:t>Volunteer at your local park, or wildlife refugee</a:t>
            </a:r>
          </a:p>
          <a:p>
            <a:r>
              <a:rPr lang="en-US" dirty="0" smtClean="0"/>
              <a:t>Write letters to state or government officials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8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81000"/>
            <a:ext cx="880609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58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Fixation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566549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45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Energy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1" y="1981200"/>
            <a:ext cx="5374481" cy="423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947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levels of Carbon Dioxide into our atmosphere which also increases the temperature</a:t>
            </a:r>
          </a:p>
          <a:p>
            <a:r>
              <a:rPr lang="en-US" dirty="0" smtClean="0"/>
              <a:t>Ocean is becoming more acidic, so in other the pH is lowered</a:t>
            </a:r>
          </a:p>
          <a:p>
            <a:r>
              <a:rPr lang="en-US" dirty="0" smtClean="0"/>
              <a:t>Many species are becoming endangered</a:t>
            </a:r>
          </a:p>
          <a:p>
            <a:r>
              <a:rPr lang="en-US" dirty="0" smtClean="0"/>
              <a:t>Trees are being cut down that release carbon into our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9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 destruction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Sad face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12818"/>
            <a:ext cx="553369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25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 Species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Vine from Asia invading North America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41418"/>
            <a:ext cx="530961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346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876</TotalTime>
  <Words>291</Words>
  <Application>Microsoft Office PowerPoint</Application>
  <PresentationFormat>On-screen Show (4:3)</PresentationFormat>
  <Paragraphs>58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Wingdings</vt:lpstr>
      <vt:lpstr>Clarity</vt:lpstr>
      <vt:lpstr>Environmental Science 101</vt:lpstr>
      <vt:lpstr>About Myself</vt:lpstr>
      <vt:lpstr>Water Sampling</vt:lpstr>
      <vt:lpstr>PowerPoint Presentation</vt:lpstr>
      <vt:lpstr>Carbon Fixation</vt:lpstr>
      <vt:lpstr>Electromagnetic Energy</vt:lpstr>
      <vt:lpstr>Climate Change</vt:lpstr>
      <vt:lpstr>Habitat destruction</vt:lpstr>
      <vt:lpstr>Invasive Species</vt:lpstr>
      <vt:lpstr>Killing of Animals</vt:lpstr>
      <vt:lpstr>Daily Net Radiation</vt:lpstr>
      <vt:lpstr>Net Primary Productivity</vt:lpstr>
      <vt:lpstr>Videos</vt:lpstr>
      <vt:lpstr>Atmosphere</vt:lpstr>
      <vt:lpstr>Atmosphere Function</vt:lpstr>
      <vt:lpstr>PowerPoint Presentation</vt:lpstr>
      <vt:lpstr>Pollution in our Atmosphere</vt:lpstr>
      <vt:lpstr>Water Cycle</vt:lpstr>
      <vt:lpstr>Aquifer</vt:lpstr>
      <vt:lpstr>How the world uses water</vt:lpstr>
      <vt:lpstr>One issue with our Ocean</vt:lpstr>
      <vt:lpstr>Different Tides</vt:lpstr>
      <vt:lpstr>Trees</vt:lpstr>
      <vt:lpstr>Trees Cont.</vt:lpstr>
      <vt:lpstr>Another Invasive Problem</vt:lpstr>
      <vt:lpstr>Interesting Fact</vt:lpstr>
      <vt:lpstr>Another Interesting Fact</vt:lpstr>
      <vt:lpstr>Insolation: Pathways include scattering, refraction, reflection, absorbtion and transmission </vt:lpstr>
      <vt:lpstr>Crustal Formation</vt:lpstr>
      <vt:lpstr>The Nitrogen Cycle</vt:lpstr>
      <vt:lpstr>Global Climate Classification</vt:lpstr>
      <vt:lpstr>More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Science 101</dc:title>
  <dc:creator>mjoy</dc:creator>
  <cp:lastModifiedBy>Miller, Melissa</cp:lastModifiedBy>
  <cp:revision>15</cp:revision>
  <dcterms:created xsi:type="dcterms:W3CDTF">2013-11-16T02:52:09Z</dcterms:created>
  <dcterms:modified xsi:type="dcterms:W3CDTF">2014-11-16T01:03:53Z</dcterms:modified>
</cp:coreProperties>
</file>